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9" r:id="rId1"/>
  </p:sldMasterIdLst>
  <p:notesMasterIdLst>
    <p:notesMasterId r:id="rId34"/>
  </p:notesMasterIdLst>
  <p:handoutMasterIdLst>
    <p:handoutMasterId r:id="rId35"/>
  </p:handoutMasterIdLst>
  <p:sldIdLst>
    <p:sldId id="288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9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BB2"/>
    <a:srgbClr val="468FC2"/>
    <a:srgbClr val="2B9B37"/>
    <a:srgbClr val="174F9E"/>
    <a:srgbClr val="E05938"/>
    <a:srgbClr val="1A9C93"/>
    <a:srgbClr val="874993"/>
    <a:srgbClr val="1B1E58"/>
    <a:srgbClr val="3F5563"/>
    <a:srgbClr val="6081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142"/>
    <p:restoredTop sz="96405" autoAdjust="0"/>
  </p:normalViewPr>
  <p:slideViewPr>
    <p:cSldViewPr snapToGrid="0" snapToObjects="1">
      <p:cViewPr varScale="1">
        <p:scale>
          <a:sx n="124" d="100"/>
          <a:sy n="124" d="100"/>
        </p:scale>
        <p:origin x="102" y="408"/>
      </p:cViewPr>
      <p:guideLst>
        <p:guide orient="horz" pos="599"/>
        <p:guide/>
      </p:guideLst>
    </p:cSldViewPr>
  </p:slideViewPr>
  <p:notesTextViewPr>
    <p:cViewPr>
      <p:scale>
        <a:sx n="105" d="100"/>
        <a:sy n="105" d="100"/>
      </p:scale>
      <p:origin x="0" y="0"/>
    </p:cViewPr>
  </p:notesTextViewPr>
  <p:notesViewPr>
    <p:cSldViewPr snapToGrid="0" snapToObjects="1" showGuides="1">
      <p:cViewPr varScale="1">
        <p:scale>
          <a:sx n="118" d="100"/>
          <a:sy n="118" d="100"/>
        </p:scale>
        <p:origin x="420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B7BEC-651E-AC4A-BD91-38CA054752F0}" type="datetimeFigureOut">
              <a:rPr lang="fr-FR" smtClean="0"/>
              <a:t>23/11/2021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1FD95-936E-FF4B-AD89-78042EBC0F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814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C0E27-18D7-4049-AC05-FEA4F3F605E3}" type="datetimeFigureOut">
              <a:rPr lang="fr-FR" smtClean="0"/>
              <a:t>23/11/2021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FE7C8-DC1B-A340-8141-FC5EDA0BD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328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777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</p:sldLayoutIdLst>
  <p:txStyles>
    <p:titleStyle>
      <a:lvl1pPr algn="l" defTabSz="685800" rtl="0" eaLnBrk="1" latinLnBrk="0" hangingPunct="1">
        <a:spcBef>
          <a:spcPct val="0"/>
        </a:spcBef>
        <a:buNone/>
        <a:defRPr sz="2250" kern="1200">
          <a:solidFill>
            <a:srgbClr val="2F5BB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spcBef>
          <a:spcPts val="1350"/>
        </a:spcBef>
        <a:buClr>
          <a:srgbClr val="874993"/>
        </a:buClr>
        <a:buSzPct val="100000"/>
        <a:buFont typeface="Wingdings 2" pitchFamily="18" charset="2"/>
        <a:buChar char="¡"/>
        <a:defRPr sz="1350" kern="1200">
          <a:solidFill>
            <a:schemeClr val="tx2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spcBef>
          <a:spcPts val="450"/>
        </a:spcBef>
        <a:buClr>
          <a:srgbClr val="874993"/>
        </a:buClr>
        <a:buSzPct val="100000"/>
        <a:buFont typeface="Wingdings 2" pitchFamily="18" charset="2"/>
        <a:buChar char="¡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spcBef>
          <a:spcPts val="450"/>
        </a:spcBef>
        <a:buClr>
          <a:srgbClr val="874993"/>
        </a:buClr>
        <a:buSzPct val="100000"/>
        <a:buFont typeface="Wingdings 2" pitchFamily="18" charset="2"/>
        <a:buChar char="¡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spcBef>
          <a:spcPts val="450"/>
        </a:spcBef>
        <a:buClr>
          <a:srgbClr val="874993"/>
        </a:buClr>
        <a:buSzPct val="100000"/>
        <a:buFont typeface="Wingdings 2" pitchFamily="18" charset="2"/>
        <a:buChar char="¡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spcBef>
          <a:spcPts val="450"/>
        </a:spcBef>
        <a:buClr>
          <a:srgbClr val="874993"/>
        </a:buClr>
        <a:buSzPct val="100000"/>
        <a:buFont typeface="Wingdings 2" pitchFamily="18" charset="2"/>
        <a:buChar char="¡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033463" indent="-171450" algn="l" defTabSz="6858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35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202531" indent="-171450" algn="l" defTabSz="6858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35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372791" indent="-171450" algn="l" defTabSz="6858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35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1543050" indent="-171450" algn="l" defTabSz="6858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35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790DCFE-2524-364A-9AB9-703907E75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57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001AF1-4050-1B4F-AAD7-E0BB28F2C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5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521FEB3-28F5-514B-BC67-8B2C36DDA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5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9EFC3D-34CD-594A-8088-2B108DF8A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81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56E274-DA4D-8344-AF16-18364111E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76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4DD1CC8-2D5A-C141-8223-3F88B2382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69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129C77-7EEE-4345-B9A6-F0AC6EAB0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7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AA8C79-FF9E-4748-9497-CFFF98039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36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829D072-7FB4-6C43-BA29-1C8B82695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60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FDC472B-FA36-7141-90AC-30DC4D7D4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94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8AC4D9-D949-9A47-84A5-4740D6229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31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568E240-C765-5643-8EF1-159BB8C65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37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15FFAE-764E-D54E-987F-9E5368077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459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186C1F0-1164-754D-8300-358FD3C13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5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0113CE-32B5-B344-AAF9-1F71EC93A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89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44C08D3-78C6-FD45-8633-957AE9EEE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5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E98848B-F2BB-3546-8407-2F0882C85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71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CE5488-DACE-2846-85FE-CD443ED1B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0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F6B6598-D10B-1646-9E5D-F174EB31E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95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7706E3-3CE6-EE47-8CF0-C28AA7D8F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42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D5B5DA-8166-7A40-A1F9-35DD2B60F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42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F9600E-E136-C64D-9292-6661DB21C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84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CA21B55-9E19-424E-B6F7-3227BA976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527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2F8D05E-9885-A84E-B66C-B3A2435D6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70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6FEAA6-F3C2-C847-B2C2-EF888D679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49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75C28E1-7104-8F47-B4F0-23576661C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63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AAC3984-AF17-9B4C-A809-EC71ADC6A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43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9FD204-E7C2-F348-BA3E-B516737CA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883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451617C-E47E-294F-8713-69CC352BD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264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5C6BB3-ABEF-654D-9825-79DD8C41C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921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1E7E7D-0781-CF44-9551-ADC1AF24F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536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8D2BF9-9927-074B-BB14-7476502BD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540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">
  <a:themeElements>
    <a:clrScheme name="Encrier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2867</TotalTime>
  <Words>0</Words>
  <Application>Microsoft Office PowerPoint</Application>
  <PresentationFormat>Affichage à l'écran (16:9)</PresentationFormat>
  <Paragraphs>0</Paragraphs>
  <Slides>32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5" baseType="lpstr">
      <vt:lpstr>Calibri</vt:lpstr>
      <vt:lpstr>Wingdings 2</vt:lpstr>
      <vt:lpstr>Thème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Santor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Mac portable</dc:creator>
  <cp:lastModifiedBy>Delphine Lafarge</cp:lastModifiedBy>
  <cp:revision>243</cp:revision>
  <dcterms:created xsi:type="dcterms:W3CDTF">2015-10-22T09:07:29Z</dcterms:created>
  <dcterms:modified xsi:type="dcterms:W3CDTF">2021-11-23T09:01:26Z</dcterms:modified>
</cp:coreProperties>
</file>